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E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15" autoAdjust="0"/>
  </p:normalViewPr>
  <p:slideViewPr>
    <p:cSldViewPr snapToGrid="0">
      <p:cViewPr varScale="1">
        <p:scale>
          <a:sx n="102" d="100"/>
          <a:sy n="102" d="100"/>
        </p:scale>
        <p:origin x="14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EE00D9-95CC-4885-9028-AF1DEFA5467F}" type="datetimeFigureOut">
              <a:rPr lang="en-US" smtClean="0"/>
              <a:t>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8CED1E-804F-4445-BCD3-F24A391D943C}" type="slidenum">
              <a:rPr lang="en-US" smtClean="0"/>
              <a:t>‹#›</a:t>
            </a:fld>
            <a:endParaRPr lang="en-US"/>
          </a:p>
        </p:txBody>
      </p:sp>
    </p:spTree>
    <p:extLst>
      <p:ext uri="{BB962C8B-B14F-4D97-AF65-F5344CB8AC3E}">
        <p14:creationId xmlns:p14="http://schemas.microsoft.com/office/powerpoint/2010/main" val="4220192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8CED1E-804F-4445-BCD3-F24A391D943C}" type="slidenum">
              <a:rPr lang="en-US" smtClean="0"/>
              <a:t>1</a:t>
            </a:fld>
            <a:endParaRPr lang="en-US"/>
          </a:p>
        </p:txBody>
      </p:sp>
    </p:spTree>
    <p:extLst>
      <p:ext uri="{BB962C8B-B14F-4D97-AF65-F5344CB8AC3E}">
        <p14:creationId xmlns:p14="http://schemas.microsoft.com/office/powerpoint/2010/main" val="2433580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41281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B9C1-0A93-446D-A4A0-6715AE2A038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1950FDC-E53E-4D39-A16F-0BB40320A3DD}"/>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F5C66-0561-418E-A5D0-C7D2921CB0FE}"/>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5" name="Footer Placeholder 4">
            <a:extLst>
              <a:ext uri="{FF2B5EF4-FFF2-40B4-BE49-F238E27FC236}">
                <a16:creationId xmlns:a16="http://schemas.microsoft.com/office/drawing/2014/main" id="{473FFA04-FB7C-4F90-9EFB-2C4619B02FD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00DFEFF-E107-452E-B092-A4333F4DC337}"/>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4221292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158E2-F31A-4C1B-B8C3-532F639439E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D4F43B-E258-4044-967C-4DF311417C3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6195946-6DB1-47E2-831D-4CAD7173508D}"/>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5" name="Footer Placeholder 4">
            <a:extLst>
              <a:ext uri="{FF2B5EF4-FFF2-40B4-BE49-F238E27FC236}">
                <a16:creationId xmlns:a16="http://schemas.microsoft.com/office/drawing/2014/main" id="{56F926ED-A542-4B60-AE0F-23B9CB6A5F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28443E9-FB13-4785-A0B0-D86FAA33547C}"/>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715882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BDAAB-3B81-4F5B-8FAB-621387E9121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F8090A2-DEC9-4975-8E4C-9846170F6AEE}"/>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BE8E3B-C515-4A41-B59B-27B25519C314}"/>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57F7FB-1A76-4AD5-B687-C14A22D2D149}"/>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6" name="Footer Placeholder 5">
            <a:extLst>
              <a:ext uri="{FF2B5EF4-FFF2-40B4-BE49-F238E27FC236}">
                <a16:creationId xmlns:a16="http://schemas.microsoft.com/office/drawing/2014/main" id="{A21CFD8E-CBC0-4355-8E12-C89BA2936C5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36EDA1A-96E7-4CB2-A245-30237B673682}"/>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1103524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77D66-A4C0-4D0E-A6CF-8A52F95A800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D9735C1-2921-4D26-AF14-1CFB7578F0E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46EA96B-4485-4A93-8F9D-20443014EF7D}"/>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6B5D50D-B0D0-4D68-8D31-A4426E94705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4BBEDB-324B-4D96-8731-568DDD94ABCF}"/>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2A5867-B36A-4404-A396-800FC8A2128B}"/>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8" name="Footer Placeholder 7">
            <a:extLst>
              <a:ext uri="{FF2B5EF4-FFF2-40B4-BE49-F238E27FC236}">
                <a16:creationId xmlns:a16="http://schemas.microsoft.com/office/drawing/2014/main" id="{4D99DFDD-446C-4751-972B-2DD858ECDEF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AC13DD53-E516-4BF8-A4E9-29D797122030}"/>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4160070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10B39-DAED-448A-9EE3-C6C3E4E9C21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43771AE-D5CB-48E0-992F-1B16410D3D4A}"/>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4" name="Footer Placeholder 3">
            <a:extLst>
              <a:ext uri="{FF2B5EF4-FFF2-40B4-BE49-F238E27FC236}">
                <a16:creationId xmlns:a16="http://schemas.microsoft.com/office/drawing/2014/main" id="{6EBC2E60-775E-4D04-BFA2-B3FB6760B05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AFDA4C1-84E5-4C21-A604-F6EAC7C9CE7D}"/>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1771649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B10E3F-DBC3-4ABB-92EA-47E19F76D2B9}"/>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3" name="Footer Placeholder 2">
            <a:extLst>
              <a:ext uri="{FF2B5EF4-FFF2-40B4-BE49-F238E27FC236}">
                <a16:creationId xmlns:a16="http://schemas.microsoft.com/office/drawing/2014/main" id="{B15831E5-2F62-42EF-9E09-C50DD75E2E4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E150F9B-284D-4D48-8200-B69D71EE03D4}"/>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3108636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DA140-6775-4A2F-8C5B-5AA77864E2C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FD3B65-25E7-437C-9816-6C08C0EEA7E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477FB1-645E-4097-BE52-1FF39223E97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B375A1A-FA55-47DA-90C8-9510C49287CA}"/>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6" name="Footer Placeholder 5">
            <a:extLst>
              <a:ext uri="{FF2B5EF4-FFF2-40B4-BE49-F238E27FC236}">
                <a16:creationId xmlns:a16="http://schemas.microsoft.com/office/drawing/2014/main" id="{35028549-89B0-439B-AB44-D3CD5D14E2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D824539-87AE-40C8-BF7F-344C0561AAC1}"/>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4172166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6909A-1A0A-42E2-9AEF-3856437E4A9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E525BA-125E-48E0-A5D1-A6E5B90A936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C8BDA6-78C6-42D6-96B7-4B70D21313F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A61FD0B-BBC5-4D1B-B226-8D3973BEF19C}"/>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6" name="Footer Placeholder 5">
            <a:extLst>
              <a:ext uri="{FF2B5EF4-FFF2-40B4-BE49-F238E27FC236}">
                <a16:creationId xmlns:a16="http://schemas.microsoft.com/office/drawing/2014/main" id="{7AD45C34-9B17-4C83-849E-13CE890765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EC202E8-0CD3-4D0B-8A3A-07A73710535E}"/>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3850726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3D025-C70D-4ADC-A58D-E607CB81019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941704-F517-46D5-ABDA-937CD73F598E}"/>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9E87A3-1767-41BA-8636-6CABEE2F2341}"/>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5" name="Footer Placeholder 4">
            <a:extLst>
              <a:ext uri="{FF2B5EF4-FFF2-40B4-BE49-F238E27FC236}">
                <a16:creationId xmlns:a16="http://schemas.microsoft.com/office/drawing/2014/main" id="{080C3DFC-F58F-4568-B90A-539666A58C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29747BD-8E76-4825-8879-7A4C8DD6C620}"/>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325540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277E44-8EC9-4102-80C3-635203FA927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07CA6C-176E-41D2-8090-D7FD0FF273F6}"/>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A92EF3-18E9-4465-BFF0-922E23512C19}"/>
              </a:ext>
            </a:extLst>
          </p:cNvPr>
          <p:cNvSpPr>
            <a:spLocks noGrp="1"/>
          </p:cNvSpPr>
          <p:nvPr>
            <p:ph type="dt" sz="half" idx="10"/>
          </p:nvPr>
        </p:nvSpPr>
        <p:spPr>
          <a:xfrm>
            <a:off x="838200" y="6356350"/>
            <a:ext cx="2743200" cy="365125"/>
          </a:xfrm>
          <a:prstGeom prst="rect">
            <a:avLst/>
          </a:prstGeom>
        </p:spPr>
        <p:txBody>
          <a:bodyPr/>
          <a:lstStyle/>
          <a:p>
            <a:fld id="{66373E71-FB79-4519-9F46-BE80D8E1D215}" type="datetimeFigureOut">
              <a:rPr lang="en-US" smtClean="0"/>
              <a:t>1/7/2023</a:t>
            </a:fld>
            <a:endParaRPr lang="en-US"/>
          </a:p>
        </p:txBody>
      </p:sp>
      <p:sp>
        <p:nvSpPr>
          <p:cNvPr id="5" name="Footer Placeholder 4">
            <a:extLst>
              <a:ext uri="{FF2B5EF4-FFF2-40B4-BE49-F238E27FC236}">
                <a16:creationId xmlns:a16="http://schemas.microsoft.com/office/drawing/2014/main" id="{FD3A052F-E0D5-4BC5-9F68-1744C40700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AB0C9DD-09E7-4FCD-AABD-D03EA4E958B8}"/>
              </a:ext>
            </a:extLst>
          </p:cNvPr>
          <p:cNvSpPr>
            <a:spLocks noGrp="1"/>
          </p:cNvSpPr>
          <p:nvPr>
            <p:ph type="sldNum" sz="quarter" idx="12"/>
          </p:nvPr>
        </p:nvSpPr>
        <p:spPr>
          <a:xfrm>
            <a:off x="8610600" y="6356350"/>
            <a:ext cx="2743200" cy="365125"/>
          </a:xfrm>
          <a:prstGeom prst="rect">
            <a:avLst/>
          </a:prstGeom>
        </p:spPr>
        <p:txBody>
          <a:bodyPr/>
          <a:lstStyle/>
          <a:p>
            <a:fld id="{6E5D2454-92B2-4399-B7EC-012414A3FC94}" type="slidenum">
              <a:rPr lang="en-US" smtClean="0"/>
              <a:t>‹#›</a:t>
            </a:fld>
            <a:endParaRPr lang="en-US"/>
          </a:p>
        </p:txBody>
      </p:sp>
    </p:spTree>
    <p:extLst>
      <p:ext uri="{BB962C8B-B14F-4D97-AF65-F5344CB8AC3E}">
        <p14:creationId xmlns:p14="http://schemas.microsoft.com/office/powerpoint/2010/main" val="1450423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609D3E-18D5-47DF-A266-E5D3D9991066}"/>
              </a:ext>
            </a:extLst>
          </p:cNvPr>
          <p:cNvSpPr/>
          <p:nvPr userDrawn="1"/>
        </p:nvSpPr>
        <p:spPr>
          <a:xfrm>
            <a:off x="9332259" y="0"/>
            <a:ext cx="2859741" cy="699247"/>
          </a:xfrm>
          <a:prstGeom prst="rect">
            <a:avLst/>
          </a:prstGeom>
          <a:solidFill>
            <a:srgbClr val="153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Battle Card</a:t>
            </a:r>
          </a:p>
        </p:txBody>
      </p:sp>
      <p:sp>
        <p:nvSpPr>
          <p:cNvPr id="10" name="Rectangle 9">
            <a:extLst>
              <a:ext uri="{FF2B5EF4-FFF2-40B4-BE49-F238E27FC236}">
                <a16:creationId xmlns:a16="http://schemas.microsoft.com/office/drawing/2014/main" id="{0AE0E024-6500-4F9C-A35B-CEBA21FDC027}"/>
              </a:ext>
            </a:extLst>
          </p:cNvPr>
          <p:cNvSpPr/>
          <p:nvPr userDrawn="1"/>
        </p:nvSpPr>
        <p:spPr>
          <a:xfrm>
            <a:off x="0" y="0"/>
            <a:ext cx="9332259" cy="699247"/>
          </a:xfrm>
          <a:prstGeom prst="rect">
            <a:avLst/>
          </a:prstGeom>
          <a:solidFill>
            <a:srgbClr val="153E6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dirty="0"/>
              <a:t>Project Methodology</a:t>
            </a:r>
          </a:p>
        </p:txBody>
      </p:sp>
      <p:pic>
        <p:nvPicPr>
          <p:cNvPr id="3" name="Picture 2" descr="Logo, company name&#10;&#10;Description automatically generated">
            <a:extLst>
              <a:ext uri="{FF2B5EF4-FFF2-40B4-BE49-F238E27FC236}">
                <a16:creationId xmlns:a16="http://schemas.microsoft.com/office/drawing/2014/main" id="{B147D0B4-CB5C-15AE-3294-6A20A269EEE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467322" y="6108"/>
            <a:ext cx="616201" cy="693139"/>
          </a:xfrm>
          <a:prstGeom prst="rect">
            <a:avLst/>
          </a:prstGeom>
        </p:spPr>
      </p:pic>
    </p:spTree>
    <p:extLst>
      <p:ext uri="{BB962C8B-B14F-4D97-AF65-F5344CB8AC3E}">
        <p14:creationId xmlns:p14="http://schemas.microsoft.com/office/powerpoint/2010/main" val="3984903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AB3484A-66C0-4229-A17F-038685EA0A36}"/>
              </a:ext>
            </a:extLst>
          </p:cNvPr>
          <p:cNvSpPr/>
          <p:nvPr/>
        </p:nvSpPr>
        <p:spPr>
          <a:xfrm>
            <a:off x="3199974" y="5543126"/>
            <a:ext cx="8992025" cy="1292470"/>
          </a:xfrm>
          <a:prstGeom prst="rect">
            <a:avLst/>
          </a:prstGeom>
          <a:solidFill>
            <a:srgbClr val="153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4160DB7A-4B32-414F-BCB7-7F2ED72E8429}"/>
              </a:ext>
            </a:extLst>
          </p:cNvPr>
          <p:cNvSpPr/>
          <p:nvPr/>
        </p:nvSpPr>
        <p:spPr>
          <a:xfrm>
            <a:off x="166848" y="758525"/>
            <a:ext cx="2702665" cy="30364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 Data points - Icebreakers</a:t>
            </a:r>
          </a:p>
        </p:txBody>
      </p:sp>
      <p:sp>
        <p:nvSpPr>
          <p:cNvPr id="9" name="Text Placeholder 4">
            <a:extLst>
              <a:ext uri="{FF2B5EF4-FFF2-40B4-BE49-F238E27FC236}">
                <a16:creationId xmlns:a16="http://schemas.microsoft.com/office/drawing/2014/main" id="{FEF739E6-76C2-4C3B-8829-790936D53140}"/>
              </a:ext>
            </a:extLst>
          </p:cNvPr>
          <p:cNvSpPr txBox="1">
            <a:spLocks/>
          </p:cNvSpPr>
          <p:nvPr/>
        </p:nvSpPr>
        <p:spPr bwMode="auto">
          <a:xfrm>
            <a:off x="3426390" y="3391031"/>
            <a:ext cx="2861930" cy="188975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defPPr>
              <a:defRPr lang="en-US"/>
            </a:defPPr>
            <a:lvl1pPr marL="171450" indent="-171450" eaLnBrk="0" fontAlgn="base" hangingPunct="0">
              <a:spcBef>
                <a:spcPct val="20000"/>
              </a:spcBef>
              <a:spcAft>
                <a:spcPct val="0"/>
              </a:spcAft>
              <a:buFont typeface="Arial" charset="0"/>
              <a:buChar char="•"/>
              <a:defRPr sz="800" b="0">
                <a:solidFill>
                  <a:srgbClr val="595959"/>
                </a:solidFill>
                <a:ea typeface="Arial Unicode MS" charset="0"/>
                <a:cs typeface="Arial Unicode MS" charset="0"/>
              </a:defRPr>
            </a:lvl1pPr>
            <a:lvl2pPr marL="742950" indent="-285750" eaLnBrk="0" fontAlgn="base" hangingPunct="0">
              <a:spcBef>
                <a:spcPct val="20000"/>
              </a:spcBef>
              <a:spcAft>
                <a:spcPct val="0"/>
              </a:spcAft>
              <a:buFont typeface="Arial" panose="020B0604020202020204" pitchFamily="34" charset="0"/>
              <a:buChar char="–"/>
              <a:defRPr sz="1600">
                <a:solidFill>
                  <a:srgbClr val="404040"/>
                </a:solidFill>
                <a:latin typeface="Arial Narrow" panose="020B0606020202030204" pitchFamily="34" charset="0"/>
                <a:ea typeface="MS PGothic" panose="020B0600070205080204" pitchFamily="34" charset="-128"/>
              </a:defRPr>
            </a:lvl2pPr>
            <a:lvl3pPr marL="1143000" indent="-228600" eaLnBrk="0" fontAlgn="base" hangingPunct="0">
              <a:spcBef>
                <a:spcPct val="20000"/>
              </a:spcBef>
              <a:spcAft>
                <a:spcPct val="0"/>
              </a:spcAft>
              <a:buFont typeface="Arial" panose="020B0604020202020204" pitchFamily="34" charset="0"/>
              <a:buChar char="•"/>
              <a:defRPr sz="1400">
                <a:solidFill>
                  <a:srgbClr val="404040"/>
                </a:solidFill>
                <a:latin typeface="Arial Narrow" panose="020B0606020202030204" pitchFamily="34" charset="0"/>
                <a:ea typeface="MS PGothic" panose="020B0600070205080204" pitchFamily="34" charset="-128"/>
              </a:defRPr>
            </a:lvl3pPr>
            <a:lvl4pPr marL="1600200" indent="-228600" eaLnBrk="0" fontAlgn="base" hangingPunct="0">
              <a:spcBef>
                <a:spcPct val="20000"/>
              </a:spcBef>
              <a:spcAft>
                <a:spcPct val="0"/>
              </a:spcAft>
              <a:buFont typeface="Arial" panose="020B0604020202020204" pitchFamily="34" charset="0"/>
              <a:buChar char="–"/>
              <a:defRPr sz="1200">
                <a:solidFill>
                  <a:srgbClr val="404040"/>
                </a:solidFill>
                <a:latin typeface="Arial Narrow" panose="020B0606020202030204" pitchFamily="34" charset="0"/>
                <a:ea typeface="MS PGothic" panose="020B0600070205080204" pitchFamily="34" charset="-128"/>
              </a:defRPr>
            </a:lvl4pPr>
            <a:lvl5pPr marL="2057400" indent="-228600" eaLnBrk="0" fontAlgn="base" hangingPunct="0">
              <a:spcBef>
                <a:spcPct val="20000"/>
              </a:spcBef>
              <a:spcAft>
                <a:spcPct val="0"/>
              </a:spcAft>
              <a:buFont typeface="Arial" panose="020B0604020202020204" pitchFamily="34" charset="0"/>
              <a:buChar char="»"/>
              <a:defRPr sz="1200">
                <a:solidFill>
                  <a:srgbClr val="404040"/>
                </a:solidFill>
                <a:latin typeface="Arial Narrow" panose="020B0606020202030204" pitchFamily="34" charset="0"/>
                <a:ea typeface="MS PGothic" panose="020B0600070205080204" pitchFamily="34" charset="-128"/>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Are you able to define your existing business process thoroughly?</a:t>
            </a:r>
          </a:p>
          <a:p>
            <a:r>
              <a:rPr lang="en-US" dirty="0"/>
              <a:t>Are you using a traditional methodology or are you following an Agile process?</a:t>
            </a:r>
          </a:p>
          <a:p>
            <a:r>
              <a:rPr lang="en-US" dirty="0"/>
              <a:t>How open are you to following a repeatable process that delivers consistently time and again?</a:t>
            </a:r>
          </a:p>
          <a:p>
            <a:r>
              <a:rPr lang="en-US" dirty="0"/>
              <a:t>How do you record your mistakes so that they do not repeat, would you like to create your own referenceable knowledge bank?</a:t>
            </a:r>
          </a:p>
          <a:p>
            <a:r>
              <a:rPr lang="en-US" dirty="0"/>
              <a:t>Are your projects close to initial estimates when completed?</a:t>
            </a:r>
          </a:p>
          <a:p>
            <a:r>
              <a:rPr lang="en-US" dirty="0"/>
              <a:t>Would you like your project personnel to get trained in a methodology that is consistent and adaptable to your own unique situation?</a:t>
            </a:r>
          </a:p>
          <a:p>
            <a:endParaRPr lang="en-US" dirty="0"/>
          </a:p>
          <a:p>
            <a:endParaRPr lang="en-US" dirty="0"/>
          </a:p>
          <a:p>
            <a:endParaRPr lang="en-US" dirty="0"/>
          </a:p>
          <a:p>
            <a:endParaRPr lang="en-US" dirty="0"/>
          </a:p>
          <a:p>
            <a:endParaRPr lang="en-US" dirty="0"/>
          </a:p>
          <a:p>
            <a:endParaRPr lang="en-US" dirty="0"/>
          </a:p>
        </p:txBody>
      </p:sp>
      <p:sp>
        <p:nvSpPr>
          <p:cNvPr id="10" name="Text Placeholder 3">
            <a:extLst>
              <a:ext uri="{FF2B5EF4-FFF2-40B4-BE49-F238E27FC236}">
                <a16:creationId xmlns:a16="http://schemas.microsoft.com/office/drawing/2014/main" id="{24FB76D6-57F9-4BDA-B35E-75E601439DB1}"/>
              </a:ext>
            </a:extLst>
          </p:cNvPr>
          <p:cNvSpPr txBox="1">
            <a:spLocks/>
          </p:cNvSpPr>
          <p:nvPr/>
        </p:nvSpPr>
        <p:spPr>
          <a:xfrm>
            <a:off x="3418125" y="3149731"/>
            <a:ext cx="2871216" cy="228600"/>
          </a:xfrm>
          <a:prstGeom prst="rect">
            <a:avLst/>
          </a:prstGeom>
          <a:solidFill>
            <a:schemeClr val="accent4">
              <a:lumMod val="75000"/>
            </a:schemeClr>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b="1" dirty="0">
                <a:solidFill>
                  <a:schemeClr val="bg1"/>
                </a:solidFill>
                <a:ea typeface="Arial Unicode MS" charset="0"/>
                <a:cs typeface="Arial Unicode MS" charset="0"/>
              </a:rPr>
              <a:t>Ask these Golden Questions</a:t>
            </a:r>
          </a:p>
        </p:txBody>
      </p:sp>
      <p:sp>
        <p:nvSpPr>
          <p:cNvPr id="14" name="Text Placeholder 3">
            <a:extLst>
              <a:ext uri="{FF2B5EF4-FFF2-40B4-BE49-F238E27FC236}">
                <a16:creationId xmlns:a16="http://schemas.microsoft.com/office/drawing/2014/main" id="{79B024B5-A0A4-4544-B590-7A1807B41A05}"/>
              </a:ext>
            </a:extLst>
          </p:cNvPr>
          <p:cNvSpPr txBox="1">
            <a:spLocks/>
          </p:cNvSpPr>
          <p:nvPr/>
        </p:nvSpPr>
        <p:spPr bwMode="auto">
          <a:xfrm>
            <a:off x="3412229" y="1141948"/>
            <a:ext cx="2877112" cy="228600"/>
          </a:xfrm>
          <a:prstGeom prst="rect">
            <a:avLst/>
          </a:prstGeom>
          <a:solidFill>
            <a:schemeClr val="accent4">
              <a:lumMod val="75000"/>
            </a:schemeClr>
          </a:solidFill>
          <a:ln>
            <a:noFill/>
          </a:ln>
        </p:spPr>
        <p:txBody>
          <a:bodyPr vert="horz" wrap="square" lIns="91440" tIns="45720" rIns="91440" bIns="45720" numCol="1" anchor="ctr" anchorCtr="0" compatLnSpc="1">
            <a:prstTxWarp prst="textNoShape">
              <a:avLst/>
            </a:prstTxWarp>
            <a:noAutofit/>
          </a:bodyPr>
          <a:lstStyle>
            <a:lvl1pPr marL="0" indent="0" algn="l" rtl="0" eaLnBrk="0" fontAlgn="base" hangingPunct="0">
              <a:spcBef>
                <a:spcPct val="20000"/>
              </a:spcBef>
              <a:spcAft>
                <a:spcPct val="0"/>
              </a:spcAft>
              <a:buFontTx/>
              <a:buNone/>
              <a:defRPr sz="1400" b="0" kern="1200">
                <a:solidFill>
                  <a:srgbClr val="595959"/>
                </a:solidFill>
                <a:latin typeface="+mj-lt"/>
                <a:ea typeface="Open Sans Extrabold" pitchFamily="34" charset="0"/>
                <a:cs typeface="Open Sans Extrabold" pitchFamily="34" charset="0"/>
              </a:defRPr>
            </a:lvl1pPr>
            <a:lvl2pPr marL="742950" indent="-285750" algn="l" rtl="0" eaLnBrk="0" fontAlgn="base" hangingPunct="0">
              <a:spcBef>
                <a:spcPct val="20000"/>
              </a:spcBef>
              <a:spcAft>
                <a:spcPct val="0"/>
              </a:spcAft>
              <a:buFont typeface="Arial" panose="020B0604020202020204" pitchFamily="34" charset="0"/>
              <a:buChar char="–"/>
              <a:defRPr sz="1600" kern="1200">
                <a:solidFill>
                  <a:srgbClr val="404040"/>
                </a:solidFill>
                <a:latin typeface="Arial Narrow" panose="020B060602020203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1400" kern="1200">
                <a:solidFill>
                  <a:srgbClr val="404040"/>
                </a:solidFill>
                <a:latin typeface="Arial Narrow" panose="020B060602020203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b="1" dirty="0">
                <a:solidFill>
                  <a:schemeClr val="bg1"/>
                </a:solidFill>
                <a:latin typeface="+mn-lt"/>
                <a:ea typeface="Arial Unicode MS" charset="0"/>
                <a:cs typeface="Arial Unicode MS" charset="0"/>
              </a:rPr>
              <a:t>Expect these Customer Pain Points</a:t>
            </a:r>
          </a:p>
        </p:txBody>
      </p:sp>
      <p:sp>
        <p:nvSpPr>
          <p:cNvPr id="15" name="Text Placeholder 4">
            <a:extLst>
              <a:ext uri="{FF2B5EF4-FFF2-40B4-BE49-F238E27FC236}">
                <a16:creationId xmlns:a16="http://schemas.microsoft.com/office/drawing/2014/main" id="{D738E790-D580-4C40-AA59-E2EA6BB155BF}"/>
              </a:ext>
            </a:extLst>
          </p:cNvPr>
          <p:cNvSpPr txBox="1">
            <a:spLocks/>
          </p:cNvSpPr>
          <p:nvPr/>
        </p:nvSpPr>
        <p:spPr bwMode="auto">
          <a:xfrm>
            <a:off x="3418799" y="1442056"/>
            <a:ext cx="2877112" cy="156401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defPPr>
              <a:defRPr lang="en-US"/>
            </a:defPPr>
            <a:lvl1pPr marL="171450" indent="-171450" eaLnBrk="0" fontAlgn="base" hangingPunct="0">
              <a:spcBef>
                <a:spcPct val="20000"/>
              </a:spcBef>
              <a:spcAft>
                <a:spcPct val="0"/>
              </a:spcAft>
              <a:buFont typeface="Arial" charset="0"/>
              <a:buChar char="•"/>
              <a:defRPr sz="800" b="0">
                <a:solidFill>
                  <a:srgbClr val="595959"/>
                </a:solidFill>
                <a:ea typeface="Arial Unicode MS" charset="0"/>
                <a:cs typeface="Arial Unicode MS" charset="0"/>
              </a:defRPr>
            </a:lvl1pPr>
            <a:lvl2pPr marL="742950" indent="-285750" eaLnBrk="0" fontAlgn="base" hangingPunct="0">
              <a:spcBef>
                <a:spcPct val="20000"/>
              </a:spcBef>
              <a:spcAft>
                <a:spcPct val="0"/>
              </a:spcAft>
              <a:buFont typeface="Arial" panose="020B0604020202020204" pitchFamily="34" charset="0"/>
              <a:buChar char="–"/>
              <a:defRPr sz="1600">
                <a:solidFill>
                  <a:srgbClr val="404040"/>
                </a:solidFill>
                <a:latin typeface="Arial Narrow" panose="020B0606020202030204" pitchFamily="34" charset="0"/>
                <a:ea typeface="MS PGothic" panose="020B0600070205080204" pitchFamily="34" charset="-128"/>
              </a:defRPr>
            </a:lvl2pPr>
            <a:lvl3pPr marL="1143000" indent="-228600" eaLnBrk="0" fontAlgn="base" hangingPunct="0">
              <a:spcBef>
                <a:spcPct val="20000"/>
              </a:spcBef>
              <a:spcAft>
                <a:spcPct val="0"/>
              </a:spcAft>
              <a:buFont typeface="Arial" panose="020B0604020202020204" pitchFamily="34" charset="0"/>
              <a:buChar char="•"/>
              <a:defRPr sz="1400">
                <a:solidFill>
                  <a:srgbClr val="404040"/>
                </a:solidFill>
                <a:latin typeface="Arial Narrow" panose="020B0606020202030204" pitchFamily="34" charset="0"/>
                <a:ea typeface="MS PGothic" panose="020B0600070205080204" pitchFamily="34" charset="-128"/>
              </a:defRPr>
            </a:lvl3pPr>
            <a:lvl4pPr marL="1600200" indent="-228600" eaLnBrk="0" fontAlgn="base" hangingPunct="0">
              <a:spcBef>
                <a:spcPct val="20000"/>
              </a:spcBef>
              <a:spcAft>
                <a:spcPct val="0"/>
              </a:spcAft>
              <a:buFont typeface="Arial" panose="020B0604020202020204" pitchFamily="34" charset="0"/>
              <a:buChar char="–"/>
              <a:defRPr sz="1200">
                <a:solidFill>
                  <a:srgbClr val="404040"/>
                </a:solidFill>
                <a:latin typeface="Arial Narrow" panose="020B0606020202030204" pitchFamily="34" charset="0"/>
                <a:ea typeface="MS PGothic" panose="020B0600070205080204" pitchFamily="34" charset="-128"/>
              </a:defRPr>
            </a:lvl4pPr>
            <a:lvl5pPr marL="2057400" indent="-228600" eaLnBrk="0" fontAlgn="base" hangingPunct="0">
              <a:spcBef>
                <a:spcPct val="20000"/>
              </a:spcBef>
              <a:spcAft>
                <a:spcPct val="0"/>
              </a:spcAft>
              <a:buFont typeface="Arial" panose="020B0604020202020204" pitchFamily="34" charset="0"/>
              <a:buChar char="»"/>
              <a:defRPr sz="1200">
                <a:solidFill>
                  <a:srgbClr val="404040"/>
                </a:solidFill>
                <a:latin typeface="Arial Narrow" panose="020B0606020202030204" pitchFamily="34" charset="0"/>
                <a:ea typeface="MS PGothic" panose="020B0600070205080204" pitchFamily="34" charset="-128"/>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Rigid architecture</a:t>
            </a:r>
          </a:p>
          <a:p>
            <a:r>
              <a:rPr lang="en-US" dirty="0"/>
              <a:t>Accuracy in estimates</a:t>
            </a:r>
          </a:p>
          <a:p>
            <a:r>
              <a:rPr lang="en-US" dirty="0"/>
              <a:t>Changing/variation in requirements</a:t>
            </a:r>
          </a:p>
          <a:p>
            <a:r>
              <a:rPr lang="en-US" dirty="0"/>
              <a:t>Mis-interpretation of IT technology</a:t>
            </a:r>
          </a:p>
          <a:p>
            <a:r>
              <a:rPr lang="en-US" dirty="0"/>
              <a:t>De-centralized employees</a:t>
            </a:r>
          </a:p>
          <a:p>
            <a:r>
              <a:rPr lang="en-US" dirty="0"/>
              <a:t>Insufficient / No Risk Planning</a:t>
            </a:r>
          </a:p>
          <a:p>
            <a:r>
              <a:rPr lang="en-US" dirty="0"/>
              <a:t>Learning from past mistakes/repetition of mistakes</a:t>
            </a:r>
          </a:p>
          <a:p>
            <a:r>
              <a:rPr lang="en-US" dirty="0"/>
              <a:t>Describing the project that everyone understands in the same way</a:t>
            </a:r>
          </a:p>
          <a:p>
            <a:r>
              <a:rPr lang="en-US" dirty="0"/>
              <a:t>Accountability</a:t>
            </a:r>
          </a:p>
          <a:p>
            <a:endParaRPr lang="en-US" dirty="0"/>
          </a:p>
          <a:p>
            <a:endParaRPr lang="en-US" dirty="0"/>
          </a:p>
        </p:txBody>
      </p:sp>
      <p:sp>
        <p:nvSpPr>
          <p:cNvPr id="17" name="Rectangle 16">
            <a:extLst>
              <a:ext uri="{FF2B5EF4-FFF2-40B4-BE49-F238E27FC236}">
                <a16:creationId xmlns:a16="http://schemas.microsoft.com/office/drawing/2014/main" id="{BA01423C-2C3A-44D5-BEB0-062AE10538A8}"/>
              </a:ext>
            </a:extLst>
          </p:cNvPr>
          <p:cNvSpPr/>
          <p:nvPr/>
        </p:nvSpPr>
        <p:spPr>
          <a:xfrm>
            <a:off x="3412229" y="758525"/>
            <a:ext cx="2876091" cy="30364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Business Talk</a:t>
            </a:r>
          </a:p>
        </p:txBody>
      </p:sp>
      <p:sp>
        <p:nvSpPr>
          <p:cNvPr id="18" name="Rectangle 17">
            <a:extLst>
              <a:ext uri="{FF2B5EF4-FFF2-40B4-BE49-F238E27FC236}">
                <a16:creationId xmlns:a16="http://schemas.microsoft.com/office/drawing/2014/main" id="{4D3C8271-418B-4881-933F-AA481B221124}"/>
              </a:ext>
            </a:extLst>
          </p:cNvPr>
          <p:cNvSpPr/>
          <p:nvPr/>
        </p:nvSpPr>
        <p:spPr>
          <a:xfrm>
            <a:off x="6744908" y="758525"/>
            <a:ext cx="2876091" cy="303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Pitch</a:t>
            </a:r>
          </a:p>
        </p:txBody>
      </p:sp>
      <p:sp>
        <p:nvSpPr>
          <p:cNvPr id="19" name="Text Placeholder 3">
            <a:extLst>
              <a:ext uri="{FF2B5EF4-FFF2-40B4-BE49-F238E27FC236}">
                <a16:creationId xmlns:a16="http://schemas.microsoft.com/office/drawing/2014/main" id="{1D4C6854-15A6-4437-B3BF-757B72F84871}"/>
              </a:ext>
            </a:extLst>
          </p:cNvPr>
          <p:cNvSpPr txBox="1">
            <a:spLocks/>
          </p:cNvSpPr>
          <p:nvPr/>
        </p:nvSpPr>
        <p:spPr bwMode="auto">
          <a:xfrm>
            <a:off x="6744907" y="1141948"/>
            <a:ext cx="2876091" cy="228600"/>
          </a:xfrm>
          <a:prstGeom prst="rect">
            <a:avLst/>
          </a:prstGeom>
          <a:solidFill>
            <a:schemeClr val="accent1"/>
          </a:solidFill>
          <a:ln>
            <a:noFill/>
          </a:ln>
        </p:spPr>
        <p:txBody>
          <a:bodyPr vert="horz" wrap="square" lIns="91440" tIns="45720" rIns="91440" bIns="45720" numCol="1" anchor="ctr" anchorCtr="0" compatLnSpc="1">
            <a:prstTxWarp prst="textNoShape">
              <a:avLst/>
            </a:prstTxWarp>
            <a:noAutofit/>
          </a:bodyPr>
          <a:lstStyle>
            <a:lvl1pPr marL="0" indent="0" algn="l" rtl="0" eaLnBrk="0" fontAlgn="base" hangingPunct="0">
              <a:spcBef>
                <a:spcPct val="20000"/>
              </a:spcBef>
              <a:spcAft>
                <a:spcPct val="0"/>
              </a:spcAft>
              <a:buFontTx/>
              <a:buNone/>
              <a:defRPr sz="1400" b="0" kern="1200">
                <a:solidFill>
                  <a:srgbClr val="595959"/>
                </a:solidFill>
                <a:latin typeface="+mj-lt"/>
                <a:ea typeface="Open Sans Extrabold" pitchFamily="34" charset="0"/>
                <a:cs typeface="Open Sans Extrabold" pitchFamily="34" charset="0"/>
              </a:defRPr>
            </a:lvl1pPr>
            <a:lvl2pPr marL="742950" indent="-285750" algn="l" rtl="0" eaLnBrk="0" fontAlgn="base" hangingPunct="0">
              <a:spcBef>
                <a:spcPct val="20000"/>
              </a:spcBef>
              <a:spcAft>
                <a:spcPct val="0"/>
              </a:spcAft>
              <a:buFont typeface="Arial" panose="020B0604020202020204" pitchFamily="34" charset="0"/>
              <a:buChar char="–"/>
              <a:defRPr sz="1600" kern="1200">
                <a:solidFill>
                  <a:srgbClr val="404040"/>
                </a:solidFill>
                <a:latin typeface="Arial Narrow" panose="020B060602020203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1400" kern="1200">
                <a:solidFill>
                  <a:srgbClr val="404040"/>
                </a:solidFill>
                <a:latin typeface="Arial Narrow" panose="020B060602020203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b="1" dirty="0">
                <a:solidFill>
                  <a:schemeClr val="bg1"/>
                </a:solidFill>
                <a:latin typeface="+mn-lt"/>
                <a:ea typeface="Arial Unicode MS" charset="0"/>
                <a:cs typeface="Arial Unicode MS" charset="0"/>
              </a:rPr>
              <a:t>Value Proposition</a:t>
            </a:r>
          </a:p>
        </p:txBody>
      </p:sp>
      <p:sp>
        <p:nvSpPr>
          <p:cNvPr id="20" name="Text Placeholder 4">
            <a:extLst>
              <a:ext uri="{FF2B5EF4-FFF2-40B4-BE49-F238E27FC236}">
                <a16:creationId xmlns:a16="http://schemas.microsoft.com/office/drawing/2014/main" id="{07AB8543-1567-41C9-8007-436F4E19A472}"/>
              </a:ext>
            </a:extLst>
          </p:cNvPr>
          <p:cNvSpPr txBox="1">
            <a:spLocks/>
          </p:cNvSpPr>
          <p:nvPr/>
        </p:nvSpPr>
        <p:spPr>
          <a:xfrm>
            <a:off x="6744907" y="1401331"/>
            <a:ext cx="2876091" cy="160473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defPPr>
              <a:defRPr lang="en-US"/>
            </a:defPPr>
            <a:lvl1pPr marL="171450" indent="-171450" eaLnBrk="0" fontAlgn="base" hangingPunct="0">
              <a:spcBef>
                <a:spcPct val="20000"/>
              </a:spcBef>
              <a:spcAft>
                <a:spcPct val="0"/>
              </a:spcAft>
              <a:buFont typeface="Arial" charset="0"/>
              <a:buChar char="•"/>
              <a:defRPr sz="800" b="0">
                <a:solidFill>
                  <a:srgbClr val="595959"/>
                </a:solidFill>
                <a:ea typeface="Arial Unicode MS" charset="0"/>
                <a:cs typeface="Arial Unicode MS" charset="0"/>
              </a:defRPr>
            </a:lvl1pPr>
            <a:lvl2pPr marL="742950" indent="-285750" eaLnBrk="0" fontAlgn="base" hangingPunct="0">
              <a:spcBef>
                <a:spcPct val="20000"/>
              </a:spcBef>
              <a:spcAft>
                <a:spcPct val="0"/>
              </a:spcAft>
              <a:buFont typeface="Arial" panose="020B0604020202020204" pitchFamily="34" charset="0"/>
              <a:buChar char="–"/>
              <a:defRPr sz="1600">
                <a:solidFill>
                  <a:srgbClr val="404040"/>
                </a:solidFill>
                <a:latin typeface="Arial Narrow" panose="020B0606020202030204" pitchFamily="34" charset="0"/>
                <a:ea typeface="MS PGothic" panose="020B0600070205080204" pitchFamily="34" charset="-128"/>
              </a:defRPr>
            </a:lvl2pPr>
            <a:lvl3pPr marL="1143000" indent="-228600" eaLnBrk="0" fontAlgn="base" hangingPunct="0">
              <a:spcBef>
                <a:spcPct val="20000"/>
              </a:spcBef>
              <a:spcAft>
                <a:spcPct val="0"/>
              </a:spcAft>
              <a:buFont typeface="Arial" panose="020B0604020202020204" pitchFamily="34" charset="0"/>
              <a:buChar char="•"/>
              <a:defRPr sz="1400">
                <a:solidFill>
                  <a:srgbClr val="404040"/>
                </a:solidFill>
                <a:latin typeface="Arial Narrow" panose="020B0606020202030204" pitchFamily="34" charset="0"/>
                <a:ea typeface="MS PGothic" panose="020B0600070205080204" pitchFamily="34" charset="-128"/>
              </a:defRPr>
            </a:lvl3pPr>
            <a:lvl4pPr marL="1600200" indent="-228600" eaLnBrk="0" fontAlgn="base" hangingPunct="0">
              <a:spcBef>
                <a:spcPct val="20000"/>
              </a:spcBef>
              <a:spcAft>
                <a:spcPct val="0"/>
              </a:spcAft>
              <a:buFont typeface="Arial" panose="020B0604020202020204" pitchFamily="34" charset="0"/>
              <a:buChar char="–"/>
              <a:defRPr sz="1200">
                <a:solidFill>
                  <a:srgbClr val="404040"/>
                </a:solidFill>
                <a:latin typeface="Arial Narrow" panose="020B0606020202030204" pitchFamily="34" charset="0"/>
                <a:ea typeface="MS PGothic" panose="020B0600070205080204" pitchFamily="34" charset="-128"/>
              </a:defRPr>
            </a:lvl4pPr>
            <a:lvl5pPr marL="2057400" indent="-228600" eaLnBrk="0" fontAlgn="base" hangingPunct="0">
              <a:spcBef>
                <a:spcPct val="20000"/>
              </a:spcBef>
              <a:spcAft>
                <a:spcPct val="0"/>
              </a:spcAft>
              <a:buFont typeface="Arial" panose="020B0604020202020204" pitchFamily="34" charset="0"/>
              <a:buChar char="»"/>
              <a:defRPr sz="1200">
                <a:solidFill>
                  <a:srgbClr val="404040"/>
                </a:solidFill>
                <a:latin typeface="Arial Narrow" panose="020B0606020202030204" pitchFamily="34" charset="0"/>
                <a:ea typeface="MS PGothic" panose="020B0600070205080204" pitchFamily="34" charset="-128"/>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Our methodology offers various flavors directed specifically at Project Managers and execution teams</a:t>
            </a:r>
          </a:p>
          <a:p>
            <a:r>
              <a:rPr lang="en-US" dirty="0"/>
              <a:t>Support Agile, Waterfall and Hybrid implementations</a:t>
            </a:r>
          </a:p>
          <a:p>
            <a:r>
              <a:rPr lang="en-US" dirty="0"/>
              <a:t>Adaptable to standalone in-house and on-prem project as also to Cloud technologies</a:t>
            </a:r>
          </a:p>
          <a:p>
            <a:r>
              <a:rPr lang="en-US" dirty="0"/>
              <a:t>Detailed explanation and templates available at every stage and task level for the entire project lifecycle</a:t>
            </a:r>
          </a:p>
          <a:p>
            <a:r>
              <a:rPr lang="en-US" dirty="0"/>
              <a:t>Follows a modified consistent approach based on PMI, Oracle Unified Methodology, Agile with our own custom improvements</a:t>
            </a:r>
          </a:p>
          <a:p>
            <a:endParaRPr lang="en-US" dirty="0"/>
          </a:p>
        </p:txBody>
      </p:sp>
      <p:sp>
        <p:nvSpPr>
          <p:cNvPr id="21" name="Text Placeholder 3">
            <a:extLst>
              <a:ext uri="{FF2B5EF4-FFF2-40B4-BE49-F238E27FC236}">
                <a16:creationId xmlns:a16="http://schemas.microsoft.com/office/drawing/2014/main" id="{EC30D368-33B0-4C24-B7B2-6D6C0EB4E926}"/>
              </a:ext>
            </a:extLst>
          </p:cNvPr>
          <p:cNvSpPr txBox="1">
            <a:spLocks/>
          </p:cNvSpPr>
          <p:nvPr/>
        </p:nvSpPr>
        <p:spPr bwMode="auto">
          <a:xfrm>
            <a:off x="6744907" y="3149731"/>
            <a:ext cx="2922887" cy="228600"/>
          </a:xfrm>
          <a:prstGeom prst="rect">
            <a:avLst/>
          </a:prstGeom>
          <a:solidFill>
            <a:schemeClr val="accent1"/>
          </a:solidFill>
          <a:ln>
            <a:noFill/>
          </a:ln>
        </p:spPr>
        <p:txBody>
          <a:bodyPr vert="horz" wrap="square" lIns="91440" tIns="45720" rIns="91440" bIns="45720" numCol="1" anchor="ctr" anchorCtr="0" compatLnSpc="1">
            <a:prstTxWarp prst="textNoShape">
              <a:avLst/>
            </a:prstTxWarp>
            <a:noAutofit/>
          </a:bodyPr>
          <a:lstStyle>
            <a:lvl1pPr marL="0" indent="0" algn="l" rtl="0" eaLnBrk="0" fontAlgn="base" hangingPunct="0">
              <a:spcBef>
                <a:spcPct val="20000"/>
              </a:spcBef>
              <a:spcAft>
                <a:spcPct val="0"/>
              </a:spcAft>
              <a:buFontTx/>
              <a:buNone/>
              <a:defRPr sz="1400" b="0" kern="1200">
                <a:solidFill>
                  <a:srgbClr val="595959"/>
                </a:solidFill>
                <a:latin typeface="+mj-lt"/>
                <a:ea typeface="Open Sans Extrabold" pitchFamily="34" charset="0"/>
                <a:cs typeface="Open Sans Extrabold" pitchFamily="34" charset="0"/>
              </a:defRPr>
            </a:lvl1pPr>
            <a:lvl2pPr marL="742950" indent="-285750" algn="l" rtl="0" eaLnBrk="0" fontAlgn="base" hangingPunct="0">
              <a:spcBef>
                <a:spcPct val="20000"/>
              </a:spcBef>
              <a:spcAft>
                <a:spcPct val="0"/>
              </a:spcAft>
              <a:buFont typeface="Arial" panose="020B0604020202020204" pitchFamily="34" charset="0"/>
              <a:buChar char="–"/>
              <a:defRPr sz="1600" kern="1200">
                <a:solidFill>
                  <a:srgbClr val="404040"/>
                </a:solidFill>
                <a:latin typeface="Arial Narrow" panose="020B060602020203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1400" kern="1200">
                <a:solidFill>
                  <a:srgbClr val="404040"/>
                </a:solidFill>
                <a:latin typeface="Arial Narrow" panose="020B060602020203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b="1" dirty="0">
                <a:solidFill>
                  <a:schemeClr val="bg1"/>
                </a:solidFill>
                <a:latin typeface="+mn-lt"/>
                <a:ea typeface="Arial Unicode MS" charset="0"/>
                <a:cs typeface="Arial Unicode MS" charset="0"/>
              </a:rPr>
              <a:t>Offerings</a:t>
            </a:r>
          </a:p>
        </p:txBody>
      </p:sp>
      <p:sp>
        <p:nvSpPr>
          <p:cNvPr id="22" name="Text Placeholder 4">
            <a:extLst>
              <a:ext uri="{FF2B5EF4-FFF2-40B4-BE49-F238E27FC236}">
                <a16:creationId xmlns:a16="http://schemas.microsoft.com/office/drawing/2014/main" id="{7BAE5A8E-7FDF-460B-B9C4-D55758025262}"/>
              </a:ext>
            </a:extLst>
          </p:cNvPr>
          <p:cNvSpPr txBox="1">
            <a:spLocks/>
          </p:cNvSpPr>
          <p:nvPr/>
        </p:nvSpPr>
        <p:spPr bwMode="auto">
          <a:xfrm>
            <a:off x="6744908" y="3390710"/>
            <a:ext cx="2922887" cy="189007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lvl1pPr marL="0" indent="0" algn="l" rtl="0" eaLnBrk="0" fontAlgn="base" hangingPunct="0">
              <a:spcBef>
                <a:spcPct val="20000"/>
              </a:spcBef>
              <a:spcAft>
                <a:spcPct val="0"/>
              </a:spcAft>
              <a:buFontTx/>
              <a:buNone/>
              <a:defRPr sz="1400" b="0" kern="1200">
                <a:solidFill>
                  <a:srgbClr val="595959"/>
                </a:solidFill>
                <a:latin typeface="+mj-lt"/>
                <a:ea typeface="Open Sans Extrabold" pitchFamily="34" charset="0"/>
                <a:cs typeface="Open Sans Extrabold" pitchFamily="34" charset="0"/>
              </a:defRPr>
            </a:lvl1pPr>
            <a:lvl2pPr marL="742950" indent="-285750" algn="l" rtl="0" eaLnBrk="0" fontAlgn="base" hangingPunct="0">
              <a:spcBef>
                <a:spcPct val="20000"/>
              </a:spcBef>
              <a:spcAft>
                <a:spcPct val="0"/>
              </a:spcAft>
              <a:buFont typeface="Arial" panose="020B0604020202020204" pitchFamily="34" charset="0"/>
              <a:buChar char="–"/>
              <a:defRPr sz="1600" kern="1200">
                <a:solidFill>
                  <a:srgbClr val="404040"/>
                </a:solidFill>
                <a:latin typeface="Arial Narrow" panose="020B0606020202030204" pitchFamily="34" charset="0"/>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1400" kern="1200">
                <a:solidFill>
                  <a:srgbClr val="404040"/>
                </a:solidFill>
                <a:latin typeface="Arial Narrow" panose="020B0606020202030204" pitchFamily="34" charset="0"/>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a:buFont typeface="Arial" charset="0"/>
              <a:buChar char="•"/>
            </a:pPr>
            <a:r>
              <a:rPr lang="en-US" sz="800" dirty="0">
                <a:latin typeface="+mn-lt"/>
              </a:rPr>
              <a:t>Train your personnel and implement BIAS methodology in your organization</a:t>
            </a:r>
          </a:p>
          <a:p>
            <a:pPr marL="171450" indent="-171450">
              <a:buFont typeface="Arial" charset="0"/>
              <a:buChar char="•"/>
            </a:pPr>
            <a:r>
              <a:rPr lang="en-US" sz="800" dirty="0">
                <a:latin typeface="+mn-lt"/>
              </a:rPr>
              <a:t>Provide a defined path for Project Managers to track all activities from a project management perspective</a:t>
            </a:r>
          </a:p>
          <a:p>
            <a:pPr marL="171450" indent="-171450">
              <a:buFont typeface="Arial" charset="0"/>
              <a:buChar char="•"/>
            </a:pPr>
            <a:r>
              <a:rPr lang="en-US" sz="800" dirty="0">
                <a:latin typeface="+mn-lt"/>
              </a:rPr>
              <a:t>Provide various flavors of execution focus to include Agile, waterfall and hybrid models</a:t>
            </a:r>
          </a:p>
          <a:p>
            <a:pPr marL="171450" indent="-171450">
              <a:buFont typeface="Arial" charset="0"/>
              <a:buChar char="•"/>
            </a:pPr>
            <a:r>
              <a:rPr lang="en-US" sz="800" dirty="0">
                <a:latin typeface="+mn-lt"/>
              </a:rPr>
              <a:t>Tailormade for ERP, Middleware and generic software development</a:t>
            </a:r>
          </a:p>
          <a:p>
            <a:pPr marL="171450" indent="-171450">
              <a:buFont typeface="Arial" charset="0"/>
              <a:buChar char="•"/>
            </a:pPr>
            <a:r>
              <a:rPr lang="en-US" sz="800" dirty="0">
                <a:latin typeface="+mn-lt"/>
              </a:rPr>
              <a:t>Methodology mapped to ensure all artifacts required are compliant with a CMMI implementation (Separate branch)</a:t>
            </a:r>
          </a:p>
          <a:p>
            <a:pPr marL="171450" indent="-171450">
              <a:buFont typeface="Arial" charset="0"/>
              <a:buChar char="•"/>
            </a:pPr>
            <a:endParaRPr lang="en-US" sz="800" dirty="0">
              <a:latin typeface="+mn-lt"/>
            </a:endParaRPr>
          </a:p>
        </p:txBody>
      </p:sp>
      <p:sp>
        <p:nvSpPr>
          <p:cNvPr id="23" name="Rectangle 22">
            <a:extLst>
              <a:ext uri="{FF2B5EF4-FFF2-40B4-BE49-F238E27FC236}">
                <a16:creationId xmlns:a16="http://schemas.microsoft.com/office/drawing/2014/main" id="{9AB79847-F94E-4068-9982-D96489CB1469}"/>
              </a:ext>
            </a:extLst>
          </p:cNvPr>
          <p:cNvSpPr/>
          <p:nvPr/>
        </p:nvSpPr>
        <p:spPr>
          <a:xfrm>
            <a:off x="10031799" y="758525"/>
            <a:ext cx="2072217" cy="3036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Trump Cards</a:t>
            </a:r>
          </a:p>
        </p:txBody>
      </p:sp>
      <p:sp>
        <p:nvSpPr>
          <p:cNvPr id="24" name="Text Placeholder 3">
            <a:extLst>
              <a:ext uri="{FF2B5EF4-FFF2-40B4-BE49-F238E27FC236}">
                <a16:creationId xmlns:a16="http://schemas.microsoft.com/office/drawing/2014/main" id="{513911FE-77BC-4F0A-B0BE-B037550458E9}"/>
              </a:ext>
            </a:extLst>
          </p:cNvPr>
          <p:cNvSpPr txBox="1">
            <a:spLocks/>
          </p:cNvSpPr>
          <p:nvPr/>
        </p:nvSpPr>
        <p:spPr>
          <a:xfrm>
            <a:off x="10031622" y="1131371"/>
            <a:ext cx="2072394" cy="228600"/>
          </a:xfrm>
          <a:prstGeom prst="rect">
            <a:avLst/>
          </a:prstGeom>
          <a:solidFill>
            <a:srgbClr val="FF0000"/>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b="1" dirty="0">
                <a:solidFill>
                  <a:schemeClr val="bg1"/>
                </a:solidFill>
                <a:ea typeface="Arial Unicode MS" charset="0"/>
                <a:cs typeface="Arial Unicode MS" charset="0"/>
              </a:rPr>
              <a:t>References</a:t>
            </a:r>
          </a:p>
        </p:txBody>
      </p:sp>
      <p:sp>
        <p:nvSpPr>
          <p:cNvPr id="25" name="Text Placeholder 4">
            <a:extLst>
              <a:ext uri="{FF2B5EF4-FFF2-40B4-BE49-F238E27FC236}">
                <a16:creationId xmlns:a16="http://schemas.microsoft.com/office/drawing/2014/main" id="{CD2A3B21-2B9B-4EA4-9DC6-0342B1F4D8B0}"/>
              </a:ext>
            </a:extLst>
          </p:cNvPr>
          <p:cNvSpPr txBox="1">
            <a:spLocks/>
          </p:cNvSpPr>
          <p:nvPr/>
        </p:nvSpPr>
        <p:spPr>
          <a:xfrm>
            <a:off x="10040675" y="1382971"/>
            <a:ext cx="2064187" cy="2281384"/>
          </a:xfrm>
          <a:prstGeom prst="rect">
            <a:avLst/>
          </a:prstGeom>
          <a:ln>
            <a:solidFill>
              <a:schemeClr val="tx1"/>
            </a:solidFill>
          </a:ln>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ea typeface="Arial Unicode MS" charset="0"/>
                <a:cs typeface="Arial Unicode MS" charset="0"/>
              </a:rPr>
              <a:t>List out your key customers</a:t>
            </a:r>
          </a:p>
          <a:p>
            <a:r>
              <a:rPr lang="en-US" sz="1100" dirty="0">
                <a:ea typeface="Arial Unicode MS" charset="0"/>
                <a:cs typeface="Arial Unicode MS" charset="0"/>
              </a:rPr>
              <a:t>Provide contact of your customers who can provide you a good reference</a:t>
            </a:r>
          </a:p>
          <a:p>
            <a:r>
              <a:rPr lang="en-US" sz="1100" dirty="0">
                <a:ea typeface="Arial Unicode MS" charset="0"/>
                <a:cs typeface="Arial Unicode MS" charset="0"/>
              </a:rPr>
              <a:t>Arrange a demo at a customer site for authenticity</a:t>
            </a:r>
          </a:p>
          <a:p>
            <a:r>
              <a:rPr lang="en-US" sz="1100" dirty="0">
                <a:ea typeface="Arial Unicode MS" charset="0"/>
                <a:cs typeface="Arial Unicode MS" charset="0"/>
              </a:rPr>
              <a:t>Provide resumes of your key Project Managers /Implementors</a:t>
            </a:r>
          </a:p>
        </p:txBody>
      </p:sp>
      <p:sp>
        <p:nvSpPr>
          <p:cNvPr id="28" name="Text Placeholder 3">
            <a:extLst>
              <a:ext uri="{FF2B5EF4-FFF2-40B4-BE49-F238E27FC236}">
                <a16:creationId xmlns:a16="http://schemas.microsoft.com/office/drawing/2014/main" id="{2EBE09BB-D043-42AE-9655-A2D5676FF37C}"/>
              </a:ext>
            </a:extLst>
          </p:cNvPr>
          <p:cNvSpPr txBox="1">
            <a:spLocks/>
          </p:cNvSpPr>
          <p:nvPr/>
        </p:nvSpPr>
        <p:spPr>
          <a:xfrm>
            <a:off x="10039829" y="3918499"/>
            <a:ext cx="2063341" cy="228600"/>
          </a:xfrm>
          <a:prstGeom prst="rect">
            <a:avLst/>
          </a:prstGeom>
          <a:solidFill>
            <a:srgbClr val="002060"/>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a:solidFill>
                  <a:schemeClr val="bg1"/>
                </a:solidFill>
                <a:ea typeface="Arial Unicode MS" charset="0"/>
                <a:cs typeface="Arial Unicode MS" charset="0"/>
              </a:rPr>
              <a:t>Who to Target</a:t>
            </a:r>
            <a:endParaRPr lang="en-US" sz="1200" b="1" dirty="0">
              <a:solidFill>
                <a:schemeClr val="bg1"/>
              </a:solidFill>
              <a:ea typeface="Arial Unicode MS" charset="0"/>
              <a:cs typeface="Arial Unicode MS" charset="0"/>
            </a:endParaRPr>
          </a:p>
        </p:txBody>
      </p:sp>
      <p:sp>
        <p:nvSpPr>
          <p:cNvPr id="31" name="Text Placeholder 4">
            <a:extLst>
              <a:ext uri="{FF2B5EF4-FFF2-40B4-BE49-F238E27FC236}">
                <a16:creationId xmlns:a16="http://schemas.microsoft.com/office/drawing/2014/main" id="{3D44CB0D-9EDB-4A97-A5B4-140D68132FA9}"/>
              </a:ext>
            </a:extLst>
          </p:cNvPr>
          <p:cNvSpPr txBox="1">
            <a:spLocks/>
          </p:cNvSpPr>
          <p:nvPr/>
        </p:nvSpPr>
        <p:spPr bwMode="auto">
          <a:xfrm>
            <a:off x="10039829" y="4174887"/>
            <a:ext cx="2063341" cy="1060437"/>
          </a:xfrm>
          <a:prstGeom prst="rect">
            <a:avLst/>
          </a:prstGeom>
          <a:noFill/>
          <a:ln>
            <a:solidFill>
              <a:sysClr val="windowText" lastClr="000000"/>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a:bodyPr>
          <a:lstStyle>
            <a:lvl1pPr marL="0" indent="0" algn="l" rtl="0" eaLnBrk="1" fontAlgn="base" hangingPunct="1">
              <a:spcBef>
                <a:spcPct val="20000"/>
              </a:spcBef>
              <a:spcAft>
                <a:spcPct val="0"/>
              </a:spcAft>
              <a:buFontTx/>
              <a:buNone/>
              <a:defRPr sz="1400" b="0" kern="1200">
                <a:solidFill>
                  <a:srgbClr val="595959"/>
                </a:solidFill>
                <a:latin typeface="+mj-lt"/>
                <a:ea typeface="Open Sans Extrabold" pitchFamily="34" charset="0"/>
                <a:cs typeface="Open Sans Extrabold" pitchFamily="34" charset="0"/>
              </a:defRPr>
            </a:lvl1pPr>
            <a:lvl2pPr marL="742950" indent="-285750" algn="l" rtl="0" eaLnBrk="1" fontAlgn="base" hangingPunct="1">
              <a:spcBef>
                <a:spcPct val="20000"/>
              </a:spcBef>
              <a:spcAft>
                <a:spcPct val="0"/>
              </a:spcAft>
              <a:buFont typeface="Arial" panose="020B0604020202020204" pitchFamily="34" charset="0"/>
              <a:buChar char="–"/>
              <a:defRPr sz="1600" kern="1200">
                <a:solidFill>
                  <a:srgbClr val="404040"/>
                </a:solidFill>
                <a:latin typeface="Arial Narrow" panose="020B0606020202030204" pitchFamily="34" charset="0"/>
                <a:ea typeface="MS PGothic" panose="020B0600070205080204" pitchFamily="34" charset="-128"/>
                <a:cs typeface="+mn-cs"/>
              </a:defRPr>
            </a:lvl2pPr>
            <a:lvl3pPr marL="1143000" indent="-228600" algn="l" rtl="0" eaLnBrk="1" fontAlgn="base" hangingPunct="1">
              <a:spcBef>
                <a:spcPct val="20000"/>
              </a:spcBef>
              <a:spcAft>
                <a:spcPct val="0"/>
              </a:spcAft>
              <a:buFont typeface="Arial" panose="020B0604020202020204" pitchFamily="34" charset="0"/>
              <a:buChar char="•"/>
              <a:defRPr sz="1400" kern="1200">
                <a:solidFill>
                  <a:srgbClr val="404040"/>
                </a:solidFill>
                <a:latin typeface="Arial Narrow" panose="020B0606020202030204" pitchFamily="34" charset="0"/>
                <a:ea typeface="MS PGothic" panose="020B0600070205080204" pitchFamily="34" charset="-128"/>
                <a:cs typeface="+mn-cs"/>
              </a:defRPr>
            </a:lvl3pPr>
            <a:lvl4pPr marL="1600200" indent="-228600" algn="l" rtl="0" eaLnBrk="1" fontAlgn="base" hangingPunct="1">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4pPr>
            <a:lvl5pPr marL="2057400" indent="-228600" algn="l" rtl="0" eaLnBrk="1" fontAlgn="base" hangingPunct="1">
              <a:spcBef>
                <a:spcPct val="20000"/>
              </a:spcBef>
              <a:spcAft>
                <a:spcPct val="0"/>
              </a:spcAft>
              <a:buFont typeface="Arial" panose="020B0604020202020204" pitchFamily="34" charset="0"/>
              <a:buChar char="»"/>
              <a:defRPr sz="1200" kern="1200">
                <a:solidFill>
                  <a:srgbClr val="404040"/>
                </a:solidFill>
                <a:latin typeface="Arial Narrow" panose="020B0606020202030204" pitchFamily="34" charset="0"/>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marR="0" lvl="0" indent="-17145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1050" b="0" i="0" u="none" strike="noStrike" kern="1200" cap="none" spc="0" normalizeH="0" baseline="0" noProof="0" dirty="0">
                <a:ln>
                  <a:noFill/>
                </a:ln>
                <a:solidFill>
                  <a:srgbClr val="595959"/>
                </a:solidFill>
                <a:effectLst/>
                <a:uLnTx/>
                <a:uFillTx/>
                <a:latin typeface="Calibri"/>
                <a:ea typeface="Arial Unicode MS" charset="0"/>
                <a:cs typeface="Arial Unicode MS" charset="0"/>
              </a:rPr>
              <a:t>IT Managers</a:t>
            </a:r>
          </a:p>
          <a:p>
            <a:pPr marL="171450" marR="0" lvl="0" indent="-17145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1050" b="0" i="0" u="none" strike="noStrike" kern="1200" cap="none" spc="0" normalizeH="0" baseline="0" noProof="0" dirty="0">
                <a:ln>
                  <a:noFill/>
                </a:ln>
                <a:solidFill>
                  <a:srgbClr val="595959"/>
                </a:solidFill>
                <a:effectLst/>
                <a:uLnTx/>
                <a:uFillTx/>
                <a:latin typeface="Calibri"/>
                <a:ea typeface="Arial Unicode MS" charset="0"/>
                <a:cs typeface="Arial Unicode MS" charset="0"/>
              </a:rPr>
              <a:t>Program Managers</a:t>
            </a:r>
          </a:p>
          <a:p>
            <a:pPr marL="171450" marR="0" lvl="0" indent="-17145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1050" b="0" i="0" u="none" strike="noStrike" kern="1200" cap="none" spc="0" normalizeH="0" baseline="0" noProof="0" dirty="0">
                <a:ln>
                  <a:noFill/>
                </a:ln>
                <a:solidFill>
                  <a:srgbClr val="595959"/>
                </a:solidFill>
                <a:effectLst/>
                <a:uLnTx/>
                <a:uFillTx/>
                <a:latin typeface="Calibri"/>
                <a:ea typeface="Arial Unicode MS" charset="0"/>
                <a:cs typeface="Arial Unicode MS" charset="0"/>
              </a:rPr>
              <a:t>Product sponsors</a:t>
            </a:r>
          </a:p>
          <a:p>
            <a:pPr marL="171450" marR="0" lvl="0" indent="-17145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1050" b="0" i="0" u="none" strike="noStrike" kern="1200" cap="none" spc="0" normalizeH="0" baseline="0" noProof="0" dirty="0">
              <a:ln>
                <a:noFill/>
              </a:ln>
              <a:solidFill>
                <a:srgbClr val="595959"/>
              </a:solidFill>
              <a:effectLst/>
              <a:uLnTx/>
              <a:uFillTx/>
              <a:latin typeface="Calibri"/>
              <a:ea typeface="Arial Unicode MS" charset="0"/>
              <a:cs typeface="Arial Unicode MS"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sz="1200" b="0" i="0" u="none" strike="noStrike" kern="1200" cap="none" spc="0" normalizeH="0" baseline="0" noProof="0" dirty="0">
              <a:ln>
                <a:noFill/>
              </a:ln>
              <a:solidFill>
                <a:srgbClr val="595959"/>
              </a:solidFill>
              <a:effectLst/>
              <a:uLnTx/>
              <a:uFillTx/>
              <a:latin typeface="Calibri"/>
              <a:ea typeface="Arial Unicode MS" charset="0"/>
              <a:cs typeface="Arial Unicode MS" charset="0"/>
            </a:endParaRPr>
          </a:p>
        </p:txBody>
      </p:sp>
      <p:sp>
        <p:nvSpPr>
          <p:cNvPr id="32" name="Rectangle 31">
            <a:extLst>
              <a:ext uri="{FF2B5EF4-FFF2-40B4-BE49-F238E27FC236}">
                <a16:creationId xmlns:a16="http://schemas.microsoft.com/office/drawing/2014/main" id="{82AF8C2F-4DB1-4847-BA38-6FF260CDBC8A}"/>
              </a:ext>
            </a:extLst>
          </p:cNvPr>
          <p:cNvSpPr/>
          <p:nvPr/>
        </p:nvSpPr>
        <p:spPr>
          <a:xfrm>
            <a:off x="3100387" y="1141948"/>
            <a:ext cx="99588" cy="5693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9C26152-72F2-46BB-B326-901DAE6A75CB}"/>
              </a:ext>
            </a:extLst>
          </p:cNvPr>
          <p:cNvSpPr/>
          <p:nvPr/>
        </p:nvSpPr>
        <p:spPr>
          <a:xfrm>
            <a:off x="6446942" y="1164352"/>
            <a:ext cx="99588" cy="42791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C619A42-0B5C-44CE-9972-E536E6DB40D1}"/>
              </a:ext>
            </a:extLst>
          </p:cNvPr>
          <p:cNvSpPr/>
          <p:nvPr/>
        </p:nvSpPr>
        <p:spPr>
          <a:xfrm>
            <a:off x="9804017" y="1164352"/>
            <a:ext cx="99588" cy="42791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E5C044AA-B48F-4578-8606-F0F9C81454EC}"/>
              </a:ext>
            </a:extLst>
          </p:cNvPr>
          <p:cNvSpPr/>
          <p:nvPr/>
        </p:nvSpPr>
        <p:spPr>
          <a:xfrm rot="5400000">
            <a:off x="7621296" y="972422"/>
            <a:ext cx="99588" cy="90418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3">
            <a:extLst>
              <a:ext uri="{FF2B5EF4-FFF2-40B4-BE49-F238E27FC236}">
                <a16:creationId xmlns:a16="http://schemas.microsoft.com/office/drawing/2014/main" id="{FE33FCE2-0D95-44E3-B8EF-9B131F6EECAC}"/>
              </a:ext>
            </a:extLst>
          </p:cNvPr>
          <p:cNvSpPr txBox="1">
            <a:spLocks/>
          </p:cNvSpPr>
          <p:nvPr/>
        </p:nvSpPr>
        <p:spPr>
          <a:xfrm>
            <a:off x="3426389" y="5751339"/>
            <a:ext cx="5231835" cy="228600"/>
          </a:xfrm>
          <a:prstGeom prst="rect">
            <a:avLst/>
          </a:prstGeom>
          <a:solidFill>
            <a:schemeClr val="bg1">
              <a:lumMod val="85000"/>
              <a:alpha val="60000"/>
            </a:schemeClr>
          </a:solidFill>
        </p:spPr>
        <p:txBody>
          <a:bodyPr anchor="t">
            <a:normAutofit fontScale="92500" lnSpcReduction="20000"/>
          </a:bodyPr>
          <a:lstStyle>
            <a:defPPr>
              <a:defRPr lang="en-US"/>
            </a:defPPr>
            <a:lvl1pPr marL="228600" indent="-228600">
              <a:lnSpc>
                <a:spcPct val="90000"/>
              </a:lnSpc>
              <a:spcBef>
                <a:spcPts val="1000"/>
              </a:spcBef>
              <a:buFont typeface="Arial" panose="020B0604020202020204" pitchFamily="34" charset="0"/>
              <a:buChar char="•"/>
              <a:defRPr sz="105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en-US" sz="1200" dirty="0">
                <a:effectLst>
                  <a:outerShdw blurRad="38100" dist="38100" dir="2700000" algn="tl">
                    <a:srgbClr val="000000">
                      <a:alpha val="43137"/>
                    </a:srgbClr>
                  </a:outerShdw>
                </a:effectLst>
              </a:rPr>
              <a:t>We are talking about - </a:t>
            </a:r>
          </a:p>
        </p:txBody>
      </p:sp>
      <p:sp>
        <p:nvSpPr>
          <p:cNvPr id="37" name="Text Placeholder 4">
            <a:extLst>
              <a:ext uri="{FF2B5EF4-FFF2-40B4-BE49-F238E27FC236}">
                <a16:creationId xmlns:a16="http://schemas.microsoft.com/office/drawing/2014/main" id="{881FFF98-0885-4062-A832-3C1E84012BC1}"/>
              </a:ext>
            </a:extLst>
          </p:cNvPr>
          <p:cNvSpPr txBox="1">
            <a:spLocks/>
          </p:cNvSpPr>
          <p:nvPr/>
        </p:nvSpPr>
        <p:spPr>
          <a:xfrm>
            <a:off x="3426390" y="6022215"/>
            <a:ext cx="5231835" cy="717761"/>
          </a:xfrm>
          <a:prstGeom prst="rect">
            <a:avLst/>
          </a:prstGeom>
          <a:solidFill>
            <a:schemeClr val="bg1">
              <a:lumMod val="85000"/>
              <a:alpha val="60000"/>
            </a:schemeClr>
          </a:solidFill>
        </p:spPr>
        <p:txBody>
          <a:bodyPr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200" dirty="0">
                <a:effectLst>
                  <a:outerShdw blurRad="38100" dist="38100" dir="2700000" algn="tl">
                    <a:srgbClr val="000000">
                      <a:alpha val="43137"/>
                    </a:srgbClr>
                  </a:outerShdw>
                </a:effectLst>
              </a:rPr>
              <a:t>Tektalk Methodology showcases a consistent approach to deliver projects with a rich set of presentations, explanations and fully downloadable templates to ensure success for any kind of project. It is adaptable to Agile, waterfall, hybrid and if required can ensure CMMI compliance by including the required plug-in</a:t>
            </a:r>
            <a:endParaRPr lang="en-US" sz="1200" dirty="0">
              <a:effectLst>
                <a:outerShdw blurRad="38100" dist="38100" dir="2700000" algn="tl">
                  <a:srgbClr val="000000">
                    <a:alpha val="43137"/>
                  </a:srgbClr>
                </a:outerShdw>
              </a:effectLst>
              <a:ea typeface="Arial Unicode MS" charset="0"/>
              <a:cs typeface="Arial Unicode MS" charset="0"/>
            </a:endParaRPr>
          </a:p>
          <a:p>
            <a:pPr algn="just"/>
            <a:endParaRPr lang="en-US" sz="1600" dirty="0">
              <a:effectLst>
                <a:outerShdw blurRad="38100" dist="38100" dir="2700000" algn="tl">
                  <a:srgbClr val="000000">
                    <a:alpha val="43137"/>
                  </a:srgbClr>
                </a:outerShdw>
              </a:effectLst>
              <a:ea typeface="Arial Unicode MS" charset="0"/>
              <a:cs typeface="Arial Unicode MS" charset="0"/>
            </a:endParaRPr>
          </a:p>
        </p:txBody>
      </p:sp>
      <p:pic>
        <p:nvPicPr>
          <p:cNvPr id="4" name="Picture 3" descr="A screenshot of a cell phone&#10;&#10;Description generated with very high confidence">
            <a:extLst>
              <a:ext uri="{FF2B5EF4-FFF2-40B4-BE49-F238E27FC236}">
                <a16:creationId xmlns:a16="http://schemas.microsoft.com/office/drawing/2014/main" id="{37D50547-0A89-4559-89E0-3E17EEADF6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718" y="1029504"/>
            <a:ext cx="2866642" cy="2634851"/>
          </a:xfrm>
          <a:prstGeom prst="rect">
            <a:avLst/>
          </a:prstGeom>
        </p:spPr>
      </p:pic>
      <p:pic>
        <p:nvPicPr>
          <p:cNvPr id="6" name="Picture 5">
            <a:extLst>
              <a:ext uri="{FF2B5EF4-FFF2-40B4-BE49-F238E27FC236}">
                <a16:creationId xmlns:a16="http://schemas.microsoft.com/office/drawing/2014/main" id="{F5D5821C-1BF4-4C26-9E78-8DC8F4A788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717" y="3584465"/>
            <a:ext cx="2791446" cy="1958661"/>
          </a:xfrm>
          <a:prstGeom prst="rect">
            <a:avLst/>
          </a:prstGeom>
        </p:spPr>
      </p:pic>
      <p:pic>
        <p:nvPicPr>
          <p:cNvPr id="13" name="Picture 12" descr="A screenshot of a cell phone&#10;&#10;Description generated with very high confidence">
            <a:extLst>
              <a:ext uri="{FF2B5EF4-FFF2-40B4-BE49-F238E27FC236}">
                <a16:creationId xmlns:a16="http://schemas.microsoft.com/office/drawing/2014/main" id="{65526FA7-1C2C-4CA2-9CB7-179BCAC84010}"/>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321888"/>
            <a:ext cx="3265499" cy="1507572"/>
          </a:xfrm>
          <a:prstGeom prst="rect">
            <a:avLst/>
          </a:prstGeom>
        </p:spPr>
      </p:pic>
      <p:pic>
        <p:nvPicPr>
          <p:cNvPr id="16" name="Picture 15">
            <a:extLst>
              <a:ext uri="{FF2B5EF4-FFF2-40B4-BE49-F238E27FC236}">
                <a16:creationId xmlns:a16="http://schemas.microsoft.com/office/drawing/2014/main" id="{92031092-BC78-47EA-88AA-38B2B27D540B}"/>
              </a:ext>
            </a:extLst>
          </p:cNvPr>
          <p:cNvPicPr>
            <a:picLocks noChangeAspect="1"/>
          </p:cNvPicPr>
          <p:nvPr/>
        </p:nvPicPr>
        <p:blipFill>
          <a:blip r:embed="rId6"/>
          <a:stretch>
            <a:fillRect/>
          </a:stretch>
        </p:blipFill>
        <p:spPr>
          <a:xfrm>
            <a:off x="8724074" y="5696816"/>
            <a:ext cx="3086575" cy="697909"/>
          </a:xfrm>
          <a:prstGeom prst="rect">
            <a:avLst/>
          </a:prstGeom>
        </p:spPr>
      </p:pic>
    </p:spTree>
    <p:extLst>
      <p:ext uri="{BB962C8B-B14F-4D97-AF65-F5344CB8AC3E}">
        <p14:creationId xmlns:p14="http://schemas.microsoft.com/office/powerpoint/2010/main" val="3649538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4051</TotalTime>
  <Words>395</Words>
  <Application>Microsoft Office PowerPoint</Application>
  <PresentationFormat>Widescreen</PresentationFormat>
  <Paragraphs>49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 Battlecard</dc:title>
  <dc:creator>Vijay Chander</dc:creator>
  <cp:lastModifiedBy>Vijay Chander</cp:lastModifiedBy>
  <cp:revision>36</cp:revision>
  <dcterms:created xsi:type="dcterms:W3CDTF">2017-11-20T09:45:14Z</dcterms:created>
  <dcterms:modified xsi:type="dcterms:W3CDTF">2023-01-07T06:54:50Z</dcterms:modified>
</cp:coreProperties>
</file>